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1090"/>
            <a:ext cx="9144000" cy="12357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2</a:t>
            </a:r>
            <a:endParaRPr lang="en-US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0015"/>
            <a:ext cx="9144000" cy="1282065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1: BỌ RÙA TÌM MẸ </a:t>
            </a:r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( Tiết 4)</a:t>
            </a:r>
            <a:endParaRPr lang="en-US" sz="4800" b="1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Trang 44</a:t>
            </a:r>
            <a:endParaRPr lang="en-US" sz="480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188970" y="389890"/>
            <a:ext cx="581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DOI LẦU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17290" y="6035675"/>
            <a:ext cx="4757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Giáo viên: Hồ Thị Trúc Linh</a:t>
            </a:r>
            <a:endParaRPr lang="en-US" sz="280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" name="Rounded Rectangle 12"/>
          <p:cNvSpPr/>
          <p:nvPr/>
        </p:nvSpPr>
        <p:spPr>
          <a:xfrm>
            <a:off x="885825" y="2277110"/>
            <a:ext cx="10181590" cy="20427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060"/>
            <a:ext cx="10515600" cy="1325563"/>
          </a:xfrm>
        </p:spPr>
        <p:txBody>
          <a:bodyPr/>
          <a:p>
            <a:pPr algn="ctr"/>
            <a:r>
              <a:rPr lang="en-US" sz="6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EM HỌC TỐT</a:t>
            </a:r>
            <a:endParaRPr lang="en-US" sz="60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060"/>
            <a:ext cx="10515600" cy="1325563"/>
          </a:xfrm>
        </p:spPr>
        <p:txBody>
          <a:bodyPr/>
          <a:p>
            <a:pPr algn="ctr"/>
            <a:r>
              <a:rPr lang="en-US" sz="80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LUYỆN TỪ</a:t>
            </a:r>
            <a:endParaRPr lang="en-US" sz="8000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3. Xếp các từ ngữ trong khung thành 3 nhóm: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69235" y="1325880"/>
            <a:ext cx="6654165" cy="12477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15950" y="3303270"/>
            <a:ext cx="564451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a.Chỉ màu sắc con vật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b.Chỉ hình dáng của người, vật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c.Chỉ tính tình của người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60465" y="4154170"/>
            <a:ext cx="2576195" cy="543560"/>
          </a:xfrm>
          <a:prstGeom prst="roundRect">
            <a:avLst/>
          </a:prstGeom>
          <a:solidFill>
            <a:srgbClr val="F0A4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cao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60465" y="3303270"/>
            <a:ext cx="2576195" cy="543560"/>
          </a:xfrm>
          <a:prstGeom prst="roundRect">
            <a:avLst/>
          </a:prstGeom>
          <a:solidFill>
            <a:srgbClr val="F0A4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vàng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8245" y="5005705"/>
            <a:ext cx="2558415" cy="565150"/>
          </a:xfrm>
          <a:prstGeom prst="roundRect">
            <a:avLst/>
          </a:prstGeom>
          <a:solidFill>
            <a:srgbClr val="F0A4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hiền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651365" y="3332480"/>
            <a:ext cx="2021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Xanh, tím</a:t>
            </a:r>
            <a:endParaRPr lang="en-US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651365" y="4184650"/>
            <a:ext cx="2053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Tròn, vuông</a:t>
            </a:r>
            <a:endParaRPr lang="en-US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759950" y="5036820"/>
            <a:ext cx="1167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Ngoan</a:t>
            </a:r>
            <a:endParaRPr lang="en-US" sz="2800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3780"/>
          </a:xfrm>
        </p:spPr>
        <p:txBody>
          <a:bodyPr>
            <a:normAutofit/>
          </a:bodyPr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4. Thực hiện các yêu cầu dưới đây: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075055" y="1033780"/>
            <a:ext cx="951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a.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 Câu nào dưới đây nói về màu sắc của bông hoa cúc?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59635" y="2155190"/>
            <a:ext cx="4023995" cy="81216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635" y="3443605"/>
            <a:ext cx="4023360" cy="889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635" y="4912360"/>
            <a:ext cx="4359275" cy="7327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198370" y="3596640"/>
            <a:ext cx="3893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Bông hoa cúc vừa mới nở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490470" y="2342515"/>
            <a:ext cx="4041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Bông hoa cúc vàng tươi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139315" y="5017770"/>
            <a:ext cx="437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Bông hoa cúc có nhiều cánh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8375650" y="2878455"/>
            <a:ext cx="2139950" cy="178308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Đáp án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1140000">
            <a:off x="6170930" y="2688590"/>
            <a:ext cx="2345690" cy="3136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" y="74930"/>
            <a:ext cx="10515600" cy="1325563"/>
          </a:xfrm>
        </p:spPr>
        <p:txBody>
          <a:bodyPr/>
          <a:p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Đặt 1 -2 nói về màu sắc của một vật</a:t>
            </a:r>
            <a:endParaRPr lang="en-US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35225" y="2244725"/>
            <a:ext cx="7321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Cây bút của em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màu đỏ.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090545" y="3908425"/>
            <a:ext cx="6313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Cái cặp của em </a:t>
            </a:r>
            <a:r>
              <a:rPr lang="en-US" sz="3200">
                <a:solidFill>
                  <a:srgbClr val="F0A4F3"/>
                </a:solidFill>
                <a:latin typeface="Times New Roman" panose="02020603050405020304" charset="0"/>
                <a:cs typeface="Times New Roman" panose="02020603050405020304" charset="0"/>
              </a:rPr>
              <a:t>màu hồng.</a:t>
            </a:r>
            <a:endParaRPr lang="en-US" sz="3200">
              <a:solidFill>
                <a:srgbClr val="F0A4F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5" grpId="1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821555" y="1967865"/>
            <a:ext cx="62788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8800" b="1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VẬN DỤNG</a:t>
            </a:r>
            <a:endParaRPr lang="en-US" sz="8800" b="1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11375" y="837565"/>
            <a:ext cx="7969885" cy="518350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" y="257175"/>
            <a:ext cx="11782425" cy="1325880"/>
          </a:xfrm>
        </p:spPr>
        <p:txBody>
          <a:bodyPr>
            <a:normAutofit fontScale="90000"/>
          </a:bodyPr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Trên đường về nhà của bọ rùa các em phát hiện được những từ nào?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5900" y="2352675"/>
            <a:ext cx="9219565" cy="20447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150745" y="3137535"/>
            <a:ext cx="8086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Xanh biếc      chăm chỉ         dịu dàng      vui vẻ           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4" grpId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" y="365125"/>
            <a:ext cx="11953240" cy="1325880"/>
          </a:xfrm>
        </p:spPr>
        <p:txBody>
          <a:bodyPr>
            <a:normAutofit fontScale="90000"/>
          </a:bodyPr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Nói 1- 2 câu có từ ngữ tìm được trên đường về nhà của bọ rùa.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91385" y="2478405"/>
            <a:ext cx="7732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Khi tìm được mẹ bọ rùa vô cùng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vui vẻ.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25245" y="3849370"/>
            <a:ext cx="9779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Trên đường về nhà của bọ rùa có nhiều cây </a:t>
            </a: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xanh biếc.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" grpId="1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WPS Presentation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TIẾNG VIỆT 2</vt:lpstr>
      <vt:lpstr>LUYỆN TỪ</vt:lpstr>
      <vt:lpstr>3. Xếp các từ ngữ trong khung thành 3 nhóm:</vt:lpstr>
      <vt:lpstr>4. Thực hiện các yêu cầu dưới đây:</vt:lpstr>
      <vt:lpstr>b. Đặt 1 -2 nói về màu sắc của một vật</vt:lpstr>
      <vt:lpstr>PowerPoint 演示文稿</vt:lpstr>
      <vt:lpstr>PowerPoint 演示文稿</vt:lpstr>
      <vt:lpstr>Trên đường về nhà của bọ rùa các em phát hiện được những từ nào?</vt:lpstr>
      <vt:lpstr>Nói 1- 2 câu có từ ngữ tìm được trên đường về nhà của bọ rùa.</vt:lpstr>
      <vt:lpstr>CHÚC CÁC EM HỌC TỐT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/>
  <cp:lastModifiedBy>admin</cp:lastModifiedBy>
  <cp:revision>9</cp:revision>
  <dcterms:created xsi:type="dcterms:W3CDTF">2021-10-11T16:33:00Z</dcterms:created>
  <dcterms:modified xsi:type="dcterms:W3CDTF">2021-10-12T15:06:42Z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47178191F8DB468B9D16592061E73962</vt:lpwstr>
  </property>
  <property fmtid="{D5CDD505-2E9C-101B-9397-08002B2CF9AE}" pid="3" name="KSOProductBuildVer">
    <vt:lpwstr>1033-11.2.0.10323</vt:lpwstr>
  </property>
</Properties>
</file>